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497" r:id="rId7"/>
    <p:sldId id="3498" r:id="rId8"/>
    <p:sldId id="3499" r:id="rId9"/>
    <p:sldId id="3519" r:id="rId10"/>
    <p:sldId id="3528" r:id="rId11"/>
    <p:sldId id="3551" r:id="rId12"/>
    <p:sldId id="3556" r:id="rId13"/>
    <p:sldId id="3543" r:id="rId14"/>
    <p:sldId id="3480" r:id="rId15"/>
    <p:sldId id="3529" r:id="rId16"/>
    <p:sldId id="3557" r:id="rId17"/>
    <p:sldId id="3550" r:id="rId18"/>
    <p:sldId id="3537" r:id="rId19"/>
    <p:sldId id="3558" r:id="rId20"/>
    <p:sldId id="3482" r:id="rId21"/>
    <p:sldId id="3530" r:id="rId22"/>
    <p:sldId id="3559" r:id="rId23"/>
    <p:sldId id="3549" r:id="rId24"/>
    <p:sldId id="3542" r:id="rId25"/>
    <p:sldId id="3484" r:id="rId26"/>
    <p:sldId id="3531" r:id="rId27"/>
    <p:sldId id="3560" r:id="rId28"/>
    <p:sldId id="3548" r:id="rId29"/>
    <p:sldId id="3541" r:id="rId30"/>
    <p:sldId id="3486" r:id="rId31"/>
    <p:sldId id="3532" r:id="rId32"/>
    <p:sldId id="3547" r:id="rId33"/>
    <p:sldId id="3561" r:id="rId34"/>
    <p:sldId id="3540" r:id="rId35"/>
    <p:sldId id="3521" r:id="rId36"/>
    <p:sldId id="3539" r:id="rId37"/>
    <p:sldId id="3546" r:id="rId38"/>
    <p:sldId id="3533" r:id="rId39"/>
    <p:sldId id="3562" r:id="rId40"/>
    <p:sldId id="3523" r:id="rId41"/>
    <p:sldId id="3538" r:id="rId42"/>
    <p:sldId id="3545" r:id="rId43"/>
    <p:sldId id="3534" r:id="rId44"/>
    <p:sldId id="3563" r:id="rId45"/>
    <p:sldId id="3525" r:id="rId46"/>
    <p:sldId id="3536" r:id="rId47"/>
    <p:sldId id="3544" r:id="rId48"/>
    <p:sldId id="3535" r:id="rId49"/>
    <p:sldId id="3566" r:id="rId50"/>
    <p:sldId id="3565" r:id="rId51"/>
    <p:sldId id="3552" r:id="rId52"/>
    <p:sldId id="3567" r:id="rId53"/>
    <p:sldId id="3568" r:id="rId54"/>
    <p:sldId id="3553" r:id="rId55"/>
    <p:sldId id="3569" r:id="rId56"/>
    <p:sldId id="3527" r:id="rId57"/>
    <p:sldId id="3476" r:id="rId58"/>
    <p:sldId id="3477" r:id="rId5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25.10.24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25.10.24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sure the different sorts of eggs look different enough, we reused some of the faces from the last task you played. </a:t>
            </a: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4555093"/>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get spoiled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actual faces on the eggs have nothing to do with the task itself. We previously used black and white eggs with patterns on them but it was too difficult to tell the differences between the eggs. So, just bear in mind, this is a task about making profit from collecting the right egg.</a:t>
            </a: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703</Words>
  <Application>Microsoft Macintosh PowerPoint</Application>
  <PresentationFormat>Widescreen</PresentationFormat>
  <Paragraphs>67</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30</cp:revision>
  <dcterms:created xsi:type="dcterms:W3CDTF">2024-02-18T22:57:18Z</dcterms:created>
  <dcterms:modified xsi:type="dcterms:W3CDTF">2024-10-25T01:10:41Z</dcterms:modified>
</cp:coreProperties>
</file>